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05" r:id="rId2"/>
    <p:sldId id="309" r:id="rId3"/>
    <p:sldId id="310" r:id="rId4"/>
    <p:sldId id="30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8" autoAdjust="0"/>
    <p:restoredTop sz="94611" autoAdjust="0"/>
  </p:normalViewPr>
  <p:slideViewPr>
    <p:cSldViewPr snapToGrid="0">
      <p:cViewPr varScale="1">
        <p:scale>
          <a:sx n="46" d="100"/>
          <a:sy n="46" d="100"/>
        </p:scale>
        <p:origin x="76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2D005-29FD-4E8F-8F4D-F9459C7E8649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77358-EAF0-4327-8B60-036728874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1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97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43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4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66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99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01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38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09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76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6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2AA00-C24D-4887-A13B-96DBEE90E750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A2D04-A8E7-410A-805A-578174790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79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www.bilibili.com/video/BV1tb4y1n7gq/?spm_id_from=333.880.my_history.page.click&amp;vd_source=a739d545ddec699830e2b4dbbf3523c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880B0F-A736-F30D-9C58-7DBD95E2602E}"/>
              </a:ext>
            </a:extLst>
          </p:cNvPr>
          <p:cNvSpPr txBox="1"/>
          <p:nvPr/>
        </p:nvSpPr>
        <p:spPr>
          <a:xfrm>
            <a:off x="0" y="0"/>
            <a:ext cx="1172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光固化</a:t>
            </a:r>
            <a:r>
              <a:rPr lang="en-US" altLang="zh-CN" dirty="0"/>
              <a:t>3D</a:t>
            </a:r>
            <a:r>
              <a:rPr lang="zh-CN" altLang="en-US" dirty="0"/>
              <a:t>打印流程：</a:t>
            </a:r>
            <a:endParaRPr lang="en-US" altLang="zh-CN" dirty="0"/>
          </a:p>
          <a:p>
            <a:r>
              <a:rPr lang="zh-CN" altLang="en-US" dirty="0">
                <a:hlinkClick r:id="rId2"/>
              </a:rPr>
              <a:t>打印手办必备：光固化</a:t>
            </a:r>
            <a:r>
              <a:rPr lang="en-US" altLang="zh-CN" dirty="0">
                <a:hlinkClick r:id="rId2"/>
              </a:rPr>
              <a:t>3D</a:t>
            </a:r>
            <a:r>
              <a:rPr lang="zh-CN" altLang="en-US" dirty="0">
                <a:hlinkClick r:id="rId2"/>
              </a:rPr>
              <a:t>打印机，启庞</a:t>
            </a:r>
            <a:r>
              <a:rPr lang="en-US" altLang="zh-CN" dirty="0">
                <a:hlinkClick r:id="rId2"/>
              </a:rPr>
              <a:t>KP6</a:t>
            </a:r>
            <a:r>
              <a:rPr lang="zh-CN" altLang="en-US" dirty="0">
                <a:hlinkClick r:id="rId2"/>
              </a:rPr>
              <a:t>开箱。零基础玩转光固化，精细度超高！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哔哩哔哩</a:t>
            </a:r>
            <a:r>
              <a:rPr lang="en-US" altLang="zh-CN" dirty="0">
                <a:hlinkClick r:id="rId2"/>
              </a:rPr>
              <a:t>_</a:t>
            </a:r>
            <a:r>
              <a:rPr lang="en-US" altLang="zh-CN" dirty="0" err="1">
                <a:hlinkClick r:id="rId2"/>
              </a:rPr>
              <a:t>bilibili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E82519-A91A-00D8-DE3B-68F8530B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258332"/>
            <a:ext cx="2857500" cy="17859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0F51C8-45A9-2E06-8735-3A90746CE906}"/>
              </a:ext>
            </a:extLst>
          </p:cNvPr>
          <p:cNvSpPr txBox="1"/>
          <p:nvPr/>
        </p:nvSpPr>
        <p:spPr>
          <a:xfrm>
            <a:off x="0" y="889000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实体工程全流程：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8AC07A-52E2-6B08-0493-32706C923322}"/>
              </a:ext>
            </a:extLst>
          </p:cNvPr>
          <p:cNvSpPr txBox="1"/>
          <p:nvPr/>
        </p:nvSpPr>
        <p:spPr>
          <a:xfrm>
            <a:off x="1035050" y="3044269"/>
            <a:ext cx="14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手动调平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5A5F8F-C60E-0C33-3144-9196ADDFE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50" y="1346200"/>
            <a:ext cx="2747800" cy="164552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58DA08-8B68-38A4-6C0C-E452113628BA}"/>
              </a:ext>
            </a:extLst>
          </p:cNvPr>
          <p:cNvSpPr txBox="1"/>
          <p:nvPr/>
        </p:nvSpPr>
        <p:spPr>
          <a:xfrm>
            <a:off x="4991100" y="3168650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添加树脂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5D77E8C-48B7-6612-A514-400BB2FD5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384" y="1349263"/>
            <a:ext cx="3813716" cy="207973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C633E79-567A-D1D7-61AC-69501D69CFC5}"/>
              </a:ext>
            </a:extLst>
          </p:cNvPr>
          <p:cNvSpPr txBox="1"/>
          <p:nvPr/>
        </p:nvSpPr>
        <p:spPr>
          <a:xfrm>
            <a:off x="8799630" y="3537982"/>
            <a:ext cx="203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卸除底板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5E57FBD-12AC-916F-3152-7F5E31B5F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19" y="4160171"/>
            <a:ext cx="2931063" cy="178593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B5E0678-7484-3F11-02BE-C4CF4B16A0A2}"/>
              </a:ext>
            </a:extLst>
          </p:cNvPr>
          <p:cNvSpPr txBox="1"/>
          <p:nvPr/>
        </p:nvSpPr>
        <p:spPr>
          <a:xfrm>
            <a:off x="865539" y="6233276"/>
            <a:ext cx="23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从底板铲下模型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4243FA-9B99-BA31-1B96-7E3A5455C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8357" y="4160171"/>
            <a:ext cx="3145832" cy="178593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FE7F5AC-613A-3045-FE2F-A6B7DB76D0E2}"/>
              </a:ext>
            </a:extLst>
          </p:cNvPr>
          <p:cNvSpPr txBox="1"/>
          <p:nvPr/>
        </p:nvSpPr>
        <p:spPr>
          <a:xfrm>
            <a:off x="4627841" y="6233276"/>
            <a:ext cx="23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使用酒精涮树脂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CCC696E-57E9-34BB-03B6-B1AFD3014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386" y="4230639"/>
            <a:ext cx="3432294" cy="164499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433CDF7-C4A5-F2FB-B2C4-6A4B3B2D00F3}"/>
              </a:ext>
            </a:extLst>
          </p:cNvPr>
          <p:cNvSpPr txBox="1"/>
          <p:nvPr/>
        </p:nvSpPr>
        <p:spPr>
          <a:xfrm>
            <a:off x="8264501" y="6128574"/>
            <a:ext cx="32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拆除支撑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3B05804-BA08-9A40-0DA0-1F38A4167779}"/>
              </a:ext>
            </a:extLst>
          </p:cNvPr>
          <p:cNvCxnSpPr>
            <a:cxnSpLocks/>
          </p:cNvCxnSpPr>
          <p:nvPr/>
        </p:nvCxnSpPr>
        <p:spPr>
          <a:xfrm>
            <a:off x="3560246" y="2199880"/>
            <a:ext cx="448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4EB98E9-E8F2-561D-3C6C-4AED4A293D0B}"/>
              </a:ext>
            </a:extLst>
          </p:cNvPr>
          <p:cNvCxnSpPr>
            <a:cxnSpLocks/>
          </p:cNvCxnSpPr>
          <p:nvPr/>
        </p:nvCxnSpPr>
        <p:spPr>
          <a:xfrm>
            <a:off x="7210866" y="2339483"/>
            <a:ext cx="448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17A2105-75A0-D671-3668-B6862AB66986}"/>
              </a:ext>
            </a:extLst>
          </p:cNvPr>
          <p:cNvCxnSpPr>
            <a:cxnSpLocks/>
          </p:cNvCxnSpPr>
          <p:nvPr/>
        </p:nvCxnSpPr>
        <p:spPr>
          <a:xfrm flipH="1">
            <a:off x="2031224" y="3322553"/>
            <a:ext cx="5627753" cy="584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5689B43-F400-2E9C-22EB-7581098E704D}"/>
              </a:ext>
            </a:extLst>
          </p:cNvPr>
          <p:cNvCxnSpPr>
            <a:cxnSpLocks/>
          </p:cNvCxnSpPr>
          <p:nvPr/>
        </p:nvCxnSpPr>
        <p:spPr>
          <a:xfrm>
            <a:off x="3533016" y="5053138"/>
            <a:ext cx="3411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8562DDD-1B18-4944-B255-350E94A9E5BF}"/>
              </a:ext>
            </a:extLst>
          </p:cNvPr>
          <p:cNvCxnSpPr>
            <a:cxnSpLocks/>
          </p:cNvCxnSpPr>
          <p:nvPr/>
        </p:nvCxnSpPr>
        <p:spPr>
          <a:xfrm>
            <a:off x="7317857" y="5136900"/>
            <a:ext cx="3411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1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038E72-E990-24BD-2B02-FA47D2C5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8" y="539159"/>
            <a:ext cx="2976918" cy="13873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370989-4554-BEDA-F87C-295DE7CC7976}"/>
              </a:ext>
            </a:extLst>
          </p:cNvPr>
          <p:cNvSpPr txBox="1"/>
          <p:nvPr/>
        </p:nvSpPr>
        <p:spPr>
          <a:xfrm>
            <a:off x="413515" y="2103013"/>
            <a:ext cx="287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砂纸打磨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12A347-F522-17F4-8EB7-010DF334409D}"/>
              </a:ext>
            </a:extLst>
          </p:cNvPr>
          <p:cNvSpPr txBox="1"/>
          <p:nvPr/>
        </p:nvSpPr>
        <p:spPr>
          <a:xfrm>
            <a:off x="7943415" y="2287679"/>
            <a:ext cx="240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二次清理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DD4274-F00D-5320-D54D-9020BD454372}"/>
              </a:ext>
            </a:extLst>
          </p:cNvPr>
          <p:cNvSpPr txBox="1"/>
          <p:nvPr/>
        </p:nvSpPr>
        <p:spPr>
          <a:xfrm>
            <a:off x="4931478" y="2204930"/>
            <a:ext cx="138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表面吹干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1DA1D8-7895-27FE-33D7-05A8F2F3A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55" y="560004"/>
            <a:ext cx="3018497" cy="15495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54E5ED-7E31-6E03-4AEC-C101A364E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991" y="560004"/>
            <a:ext cx="2806020" cy="15775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7B96B3-E8CF-C365-6953-533229E3AD7B}"/>
              </a:ext>
            </a:extLst>
          </p:cNvPr>
          <p:cNvSpPr txBox="1"/>
          <p:nvPr/>
        </p:nvSpPr>
        <p:spPr>
          <a:xfrm>
            <a:off x="739897" y="5237634"/>
            <a:ext cx="189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抛光（可选）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87B508-E575-2F34-8DF4-461F55A7A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57" y="3145714"/>
            <a:ext cx="3041104" cy="18925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6D149A-294D-6703-BA7D-A94FEE643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603" y="3145714"/>
            <a:ext cx="3354776" cy="199167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38F4CCD-3918-B912-683C-D14F8FDCE6BB}"/>
              </a:ext>
            </a:extLst>
          </p:cNvPr>
          <p:cNvSpPr txBox="1"/>
          <p:nvPr/>
        </p:nvSpPr>
        <p:spPr>
          <a:xfrm>
            <a:off x="4516159" y="5339817"/>
            <a:ext cx="261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二次固化（照射</a:t>
            </a:r>
            <a:r>
              <a:rPr lang="en-US" altLang="zh-CN" dirty="0"/>
              <a:t>UV</a:t>
            </a:r>
            <a:r>
              <a:rPr lang="zh-CN" altLang="en-US" dirty="0"/>
              <a:t>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74FB994-10B1-3EDC-C21F-7AB2EC67802F}"/>
              </a:ext>
            </a:extLst>
          </p:cNvPr>
          <p:cNvCxnSpPr>
            <a:cxnSpLocks/>
          </p:cNvCxnSpPr>
          <p:nvPr/>
        </p:nvCxnSpPr>
        <p:spPr>
          <a:xfrm>
            <a:off x="3452994" y="1529785"/>
            <a:ext cx="448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D1F17C7-1218-563A-D851-1B2FE1CE512C}"/>
              </a:ext>
            </a:extLst>
          </p:cNvPr>
          <p:cNvCxnSpPr>
            <a:cxnSpLocks/>
          </p:cNvCxnSpPr>
          <p:nvPr/>
        </p:nvCxnSpPr>
        <p:spPr>
          <a:xfrm>
            <a:off x="7169852" y="1459983"/>
            <a:ext cx="448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F84DB3F-065C-E5A2-323D-55A9BC9B2FEE}"/>
              </a:ext>
            </a:extLst>
          </p:cNvPr>
          <p:cNvCxnSpPr>
            <a:cxnSpLocks/>
          </p:cNvCxnSpPr>
          <p:nvPr/>
        </p:nvCxnSpPr>
        <p:spPr>
          <a:xfrm flipH="1">
            <a:off x="2080085" y="2287679"/>
            <a:ext cx="5537878" cy="616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59EAE6C-A3FE-995C-8EAA-A10B94AF51C9}"/>
              </a:ext>
            </a:extLst>
          </p:cNvPr>
          <p:cNvCxnSpPr>
            <a:cxnSpLocks/>
          </p:cNvCxnSpPr>
          <p:nvPr/>
        </p:nvCxnSpPr>
        <p:spPr>
          <a:xfrm>
            <a:off x="3452994" y="4144974"/>
            <a:ext cx="448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40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F18D87-8B01-902A-51AE-CA39FC5A3F4E}"/>
              </a:ext>
            </a:extLst>
          </p:cNvPr>
          <p:cNvSpPr txBox="1"/>
          <p:nvPr/>
        </p:nvSpPr>
        <p:spPr>
          <a:xfrm>
            <a:off x="76782" y="0"/>
            <a:ext cx="440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更换树脂</a:t>
            </a:r>
            <a:r>
              <a:rPr lang="en-US" altLang="zh-CN" dirty="0"/>
              <a:t>&amp;</a:t>
            </a:r>
            <a:r>
              <a:rPr lang="zh-CN" altLang="en-US" dirty="0"/>
              <a:t>树脂回收工程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DCA6A9-59F9-022C-3917-53931B53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6" y="521754"/>
            <a:ext cx="4299063" cy="22423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126A9C-6518-397D-F4F8-BE47CB6987C9}"/>
              </a:ext>
            </a:extLst>
          </p:cNvPr>
          <p:cNvSpPr txBox="1"/>
          <p:nvPr/>
        </p:nvSpPr>
        <p:spPr>
          <a:xfrm>
            <a:off x="355986" y="2855485"/>
            <a:ext cx="412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将旧树脂装入不透光密封盒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478B5C-0A22-D1C6-AAA2-98A2E63D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062" y="583030"/>
            <a:ext cx="3973266" cy="21198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F0E8ED-FC57-598A-9B5E-7FA5A99606CD}"/>
              </a:ext>
            </a:extLst>
          </p:cNvPr>
          <p:cNvSpPr txBox="1"/>
          <p:nvPr/>
        </p:nvSpPr>
        <p:spPr>
          <a:xfrm>
            <a:off x="6555922" y="2855485"/>
            <a:ext cx="24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过滤树脂颗粒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9DCBDEF-E8C8-35FB-F6A3-A7708CCCE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6" y="4072933"/>
            <a:ext cx="3265152" cy="150171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413EFCB-F60E-0C13-7AC6-C9A0003FF636}"/>
              </a:ext>
            </a:extLst>
          </p:cNvPr>
          <p:cNvSpPr txBox="1"/>
          <p:nvPr/>
        </p:nvSpPr>
        <p:spPr>
          <a:xfrm>
            <a:off x="649154" y="5870598"/>
            <a:ext cx="261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料盘清理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328A598-B0CE-DDEE-EDAF-5739C5D440A8}"/>
              </a:ext>
            </a:extLst>
          </p:cNvPr>
          <p:cNvCxnSpPr>
            <a:cxnSpLocks/>
          </p:cNvCxnSpPr>
          <p:nvPr/>
        </p:nvCxnSpPr>
        <p:spPr>
          <a:xfrm>
            <a:off x="4939767" y="1627507"/>
            <a:ext cx="448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FE8E6C3-27B0-BF3F-47EC-5CFE4A928577}"/>
              </a:ext>
            </a:extLst>
          </p:cNvPr>
          <p:cNvCxnSpPr>
            <a:cxnSpLocks/>
          </p:cNvCxnSpPr>
          <p:nvPr/>
        </p:nvCxnSpPr>
        <p:spPr>
          <a:xfrm flipH="1">
            <a:off x="2226669" y="2855485"/>
            <a:ext cx="3378393" cy="983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47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8CCC6B-B23E-6262-C90B-4592B221C83C}"/>
              </a:ext>
            </a:extLst>
          </p:cNvPr>
          <p:cNvSpPr txBox="1"/>
          <p:nvPr/>
        </p:nvSpPr>
        <p:spPr>
          <a:xfrm>
            <a:off x="0" y="57150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模型工程流程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FCF30B-9EC4-31BF-6BC9-FBCF700D6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707472"/>
            <a:ext cx="3524250" cy="18266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EFDCA5-70E0-2126-121C-C01363271167}"/>
              </a:ext>
            </a:extLst>
          </p:cNvPr>
          <p:cNvSpPr txBox="1"/>
          <p:nvPr/>
        </p:nvSpPr>
        <p:spPr>
          <a:xfrm>
            <a:off x="0" y="2630485"/>
            <a:ext cx="429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将</a:t>
            </a:r>
            <a:r>
              <a:rPr lang="en-US" altLang="zh-CN" dirty="0"/>
              <a:t>STL</a:t>
            </a:r>
            <a:r>
              <a:rPr lang="zh-CN" altLang="en-US" dirty="0"/>
              <a:t>格式的模型导入切片软件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B66221-9787-0D3A-0B54-1846667C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370" y="750427"/>
            <a:ext cx="3524250" cy="19254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4AF4A3-E8B0-E9D1-A3A9-1202D198FFB3}"/>
              </a:ext>
            </a:extLst>
          </p:cNvPr>
          <p:cNvSpPr txBox="1"/>
          <p:nvPr/>
        </p:nvSpPr>
        <p:spPr>
          <a:xfrm>
            <a:off x="8822904" y="299981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进行切片设置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E43FD7-C3E2-6EE2-E0D7-5B32DBA8C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105" y="4000464"/>
            <a:ext cx="3051895" cy="17558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D4532E2-AF50-F5D8-CA41-F149699A7E36}"/>
              </a:ext>
            </a:extLst>
          </p:cNvPr>
          <p:cNvSpPr txBox="1"/>
          <p:nvPr/>
        </p:nvSpPr>
        <p:spPr>
          <a:xfrm>
            <a:off x="3437805" y="594995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预览耗材与用时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284E4F-5EFE-3F67-4785-E03D5AF11CB9}"/>
              </a:ext>
            </a:extLst>
          </p:cNvPr>
          <p:cNvSpPr txBox="1"/>
          <p:nvPr/>
        </p:nvSpPr>
        <p:spPr>
          <a:xfrm>
            <a:off x="8775701" y="5837567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导出为</a:t>
            </a:r>
            <a:r>
              <a:rPr lang="en-US" altLang="zh-CN" dirty="0"/>
              <a:t>CTB</a:t>
            </a:r>
            <a:r>
              <a:rPr lang="zh-CN" altLang="en-US" dirty="0"/>
              <a:t>格式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85A1B45-B803-9AF9-A27F-DDEC5CB4B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451" y="4000464"/>
            <a:ext cx="3384550" cy="1693631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30C8ABA-E970-C5F1-E721-1E74AC6C37F7}"/>
              </a:ext>
            </a:extLst>
          </p:cNvPr>
          <p:cNvCxnSpPr>
            <a:cxnSpLocks/>
          </p:cNvCxnSpPr>
          <p:nvPr/>
        </p:nvCxnSpPr>
        <p:spPr>
          <a:xfrm>
            <a:off x="4171950" y="1795031"/>
            <a:ext cx="448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EB1F2F7-66BC-1DE9-7704-E6E142E1D8F2}"/>
              </a:ext>
            </a:extLst>
          </p:cNvPr>
          <p:cNvCxnSpPr>
            <a:cxnSpLocks/>
          </p:cNvCxnSpPr>
          <p:nvPr/>
        </p:nvCxnSpPr>
        <p:spPr>
          <a:xfrm flipH="1">
            <a:off x="5227674" y="2924684"/>
            <a:ext cx="3818604" cy="734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A385D05-83F1-4D76-F48B-E767998CA607}"/>
              </a:ext>
            </a:extLst>
          </p:cNvPr>
          <p:cNvCxnSpPr>
            <a:cxnSpLocks/>
          </p:cNvCxnSpPr>
          <p:nvPr/>
        </p:nvCxnSpPr>
        <p:spPr>
          <a:xfrm>
            <a:off x="6575304" y="4900439"/>
            <a:ext cx="8511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EE8F5D0C-D32E-F670-8DC9-A1127C270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52" y="764683"/>
            <a:ext cx="3384550" cy="189693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F112832-89B7-9063-4F07-49DE938D9326}"/>
              </a:ext>
            </a:extLst>
          </p:cNvPr>
          <p:cNvSpPr txBox="1"/>
          <p:nvPr/>
        </p:nvSpPr>
        <p:spPr>
          <a:xfrm>
            <a:off x="5437539" y="2815151"/>
            <a:ext cx="203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添加支撑</a:t>
            </a:r>
            <a:r>
              <a:rPr lang="en-US" altLang="zh-CN" dirty="0"/>
              <a:t>&amp;</a:t>
            </a:r>
            <a:r>
              <a:rPr lang="zh-CN" altLang="en-US" dirty="0"/>
              <a:t>抽空</a:t>
            </a:r>
          </a:p>
        </p:txBody>
      </p:sp>
    </p:spTree>
    <p:extLst>
      <p:ext uri="{BB962C8B-B14F-4D97-AF65-F5344CB8AC3E}">
        <p14:creationId xmlns:p14="http://schemas.microsoft.com/office/powerpoint/2010/main" val="3572241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笔记&amp;草稿模板.pptx" id="{6F85EAEF-FE85-4574-BA90-356772788DE4}" vid="{240D4C58-84C5-425F-BF82-A8EB1B9BD04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笔记&amp;草稿模板</Template>
  <TotalTime>971</TotalTime>
  <Words>130</Words>
  <Application>Microsoft Office PowerPoint</Application>
  <PresentationFormat>宽屏</PresentationFormat>
  <Paragraphs>24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Zhihao Yu</dc:creator>
  <cp:lastModifiedBy>Zhihao Yu</cp:lastModifiedBy>
  <cp:revision>4</cp:revision>
  <dcterms:created xsi:type="dcterms:W3CDTF">2024-04-25T09:38:23Z</dcterms:created>
  <dcterms:modified xsi:type="dcterms:W3CDTF">2024-10-08T06:54:22Z</dcterms:modified>
</cp:coreProperties>
</file>